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>
        <p:scale>
          <a:sx n="75" d="100"/>
          <a:sy n="75" d="100"/>
        </p:scale>
        <p:origin x="1944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ED51C-F990-4AD2-BE90-17EDB21634C6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C2897-90B9-4651-AF63-3C84004280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63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7.pngwing.com/pngs/224/665/png-transparent-video-game-consoles-joystick-game-controllers-joystick-game-electronics-xbox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60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64" y="-15767"/>
            <a:ext cx="1652878" cy="155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70643" y="376535"/>
            <a:ext cx="9187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Проект</a:t>
            </a:r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“</a:t>
            </a:r>
            <a:r>
              <a:rPr lang="ru-RU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Русское Марио</a:t>
            </a:r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”</a:t>
            </a:r>
            <a:endParaRPr lang="ru-RU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63" y="3136892"/>
            <a:ext cx="1401237" cy="140123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432537"/>
            <a:ext cx="1264387" cy="126438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31" y="1500302"/>
            <a:ext cx="1282700" cy="12827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2" y="3273742"/>
            <a:ext cx="1264387" cy="126438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9" y="1483576"/>
            <a:ext cx="1282700" cy="12827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77" y="1921365"/>
            <a:ext cx="2356268" cy="298460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9581" y="4970483"/>
            <a:ext cx="3024960" cy="17264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 descr="https://i.playground.ru/p/45bl_rH4U6_K4MgbXnhS1Q.jpe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808" b="100000" l="142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300" y="2160734"/>
            <a:ext cx="4563233" cy="256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3320908"/>
            <a:ext cx="5213350" cy="349580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193109" y="214332"/>
            <a:ext cx="5907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Русское Марио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3432" y="1557634"/>
            <a:ext cx="534216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Русское Марио – это увлекательная  и </a:t>
            </a:r>
            <a:r>
              <a:rPr lang="ru-RU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захватывающая </a:t>
            </a:r>
            <a:r>
              <a:rPr lang="ru-RU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игра в стиле </a:t>
            </a:r>
            <a:r>
              <a:rPr lang="ru-RU" sz="36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платформер</a:t>
            </a:r>
            <a:endParaRPr lang="ru-RU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37381"/>
            <a:ext cx="2773386" cy="352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60352" y="300335"/>
            <a:ext cx="38395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Аудитория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8014" y="1594630"/>
            <a:ext cx="920208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3600" b="0" cap="none" spc="0" dirty="0" smtClean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	Игра рассчитана на двух человек, которые управляют своими персонажами с помощью клавиш:</a:t>
            </a:r>
            <a:endParaRPr lang="ru-RU" sz="3600" b="0" cap="none" spc="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2" name="Picture 4" descr="https://cdn1.iconfinder.com/data/icons/outlined-input-icons-gestures/200/tutorial_wasd-1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20" y="2679701"/>
            <a:ext cx="4554538" cy="45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0000">
            <a:off x="6832934" y="2093265"/>
            <a:ext cx="5875789" cy="473256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94261" y="6088559"/>
            <a:ext cx="1229163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Возрастное ограничение: 0+</a:t>
            </a:r>
            <a:endParaRPr lang="ru-RU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342" y="3891436"/>
            <a:ext cx="1654643" cy="16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6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62686" y="274935"/>
            <a:ext cx="8707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Системные требования: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14664" y="1646669"/>
            <a:ext cx="8730143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900" dirty="0" smtClean="0"/>
              <a:t>OS: </a:t>
            </a:r>
            <a:r>
              <a:rPr lang="ru-RU" sz="2900" dirty="0" smtClean="0"/>
              <a:t>Любая</a:t>
            </a:r>
            <a:r>
              <a:rPr lang="en-US" sz="2900" dirty="0" smtClean="0"/>
              <a:t> OS</a:t>
            </a:r>
            <a:endParaRPr lang="ru-RU" sz="29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900" dirty="0" smtClean="0"/>
              <a:t>Оперативная память: более 1 Гб</a:t>
            </a:r>
            <a:endParaRPr lang="en-US" sz="2900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900" dirty="0" smtClean="0"/>
              <a:t>Поддержка </a:t>
            </a:r>
            <a:r>
              <a:rPr lang="en-US" sz="2900" dirty="0" smtClean="0"/>
              <a:t>Python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900" dirty="0" smtClean="0"/>
              <a:t>Потянет даже на микроволновке :</a:t>
            </a:r>
            <a:r>
              <a:rPr lang="en-US" sz="2900" dirty="0" smtClean="0"/>
              <a:t>D</a:t>
            </a:r>
            <a:endParaRPr lang="ru-RU" sz="2900" dirty="0" smtClean="0"/>
          </a:p>
        </p:txBody>
      </p:sp>
      <p:pic>
        <p:nvPicPr>
          <p:cNvPr id="4" name="Picture 2" descr="https://dsp-shop.ru/files/products/HP-803085-B21.1200x80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500" r="97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16" y="2903640"/>
            <a:ext cx="4282581" cy="428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85050" y="2748030"/>
            <a:ext cx="81756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Спасибо за внимание!</a:t>
            </a:r>
          </a:p>
          <a:p>
            <a:pPr algn="ctr"/>
            <a:endParaRPr lang="ru-RU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0127"/>
            <a:ext cx="1349829" cy="13678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" y="4207427"/>
            <a:ext cx="1282700" cy="12827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907" y="5490127"/>
            <a:ext cx="1349829" cy="13678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15" y="4207427"/>
            <a:ext cx="1307085" cy="13070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" y="1471681"/>
            <a:ext cx="1349829" cy="136787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4" y="123449"/>
            <a:ext cx="1264387" cy="126438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786" y="1607436"/>
            <a:ext cx="1349829" cy="136787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15" y="324736"/>
            <a:ext cx="1282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185</TotalTime>
  <Words>49</Words>
  <Application>Microsoft Office PowerPoint</Application>
  <PresentationFormat>Широкоэкранный</PresentationFormat>
  <Paragraphs>12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Ион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Егор -_-</dc:creator>
  <cp:lastModifiedBy>Егор -_-</cp:lastModifiedBy>
  <cp:revision>13</cp:revision>
  <dcterms:created xsi:type="dcterms:W3CDTF">2024-01-17T19:00:05Z</dcterms:created>
  <dcterms:modified xsi:type="dcterms:W3CDTF">2024-01-18T14:16:03Z</dcterms:modified>
</cp:coreProperties>
</file>